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954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0"/>
            <a:ext cx="81439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905"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КОМПЛЕКСНОЕ  ЗАДАНИЕ (1-4).</a:t>
            </a:r>
          </a:p>
          <a:p>
            <a:r>
              <a:rPr lang="ru-RU" sz="3600" b="1" dirty="0" smtClean="0">
                <a:ln w="1905"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n w="1905"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5 класс.</a:t>
            </a:r>
            <a:r>
              <a:rPr lang="ru-RU" sz="3600" b="1" dirty="0" smtClean="0">
                <a:ln w="1905"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smtClean="0">
                <a:ln w="1905"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n w="1905"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0000CC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071546"/>
            <a:ext cx="828680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1905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ХАРАКТЕРИСТИКИ</a:t>
            </a:r>
            <a:r>
              <a:rPr lang="ru-RU" sz="2000" b="1" dirty="0" smtClean="0">
                <a:ln w="1905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ЗАДАНИЯ: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n w="1905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Содержательная область оценки: </a:t>
            </a:r>
            <a:r>
              <a:rPr lang="ru-RU" sz="2400" b="1" i="1" dirty="0" smtClean="0">
                <a:ln w="1905"/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физические системы.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err="1" smtClean="0">
                <a:ln w="1905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Компетентностная</a:t>
            </a:r>
            <a:r>
              <a:rPr lang="ru-RU" sz="2400" b="1" dirty="0" smtClean="0">
                <a:ln w="1905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область оценки: </a:t>
            </a:r>
            <a:r>
              <a:rPr lang="ru-RU" sz="2400" b="1" i="1" dirty="0" smtClean="0">
                <a:ln w="1905"/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научное обоснование явлений.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n w="1905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Уровень сложности: </a:t>
            </a:r>
            <a:r>
              <a:rPr lang="ru-RU" sz="2400" b="1" i="1" dirty="0" smtClean="0">
                <a:ln w="1905"/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1-средний, 2-средний, 3-низкий, 4-высокий.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n w="1905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Формат ответа: </a:t>
            </a:r>
            <a:r>
              <a:rPr lang="ru-RU" sz="2400" b="1" i="1" dirty="0" smtClean="0">
                <a:ln w="1905"/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1-2 задания с выбором одного верного ответа; 3-4 задания с развернутым ответом (текст, рисунок, схема).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ln w="1905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Объект оценки</a:t>
            </a:r>
            <a:r>
              <a:rPr lang="ru-RU" sz="2400" b="1" dirty="0" smtClean="0">
                <a:ln w="1905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i="1" dirty="0" smtClean="0">
                <a:ln w="1905"/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1-2 - применить соответствующие естественнонаучные знания для объяснения явлений; 3 -выдвигать объяснительные гипотезы и предлагать способы их проверки; 4 – </a:t>
            </a:r>
            <a:r>
              <a:rPr lang="ru-RU" sz="2400" b="1" i="1" dirty="0" smtClean="0">
                <a:ln w="1905"/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описывать  и оценивать способы, используемые учеными для обеспечения надежности данных и достоверности объяснений.</a:t>
            </a:r>
            <a:r>
              <a:rPr lang="ru-RU" sz="2400" b="1" i="1" dirty="0" smtClean="0">
                <a:ln w="1905"/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i="1" dirty="0" smtClean="0">
                <a:ln w="1905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n w="1905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214290"/>
            <a:ext cx="67866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905"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СНЕЖНАЯ  ГОРКА-КАТОК  </a:t>
            </a:r>
            <a:br>
              <a:rPr lang="ru-RU" sz="3600" b="1" dirty="0" smtClean="0">
                <a:ln w="1905"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0000CC"/>
              </a:solidFill>
            </a:endParaRPr>
          </a:p>
        </p:txBody>
      </p:sp>
      <p:pic>
        <p:nvPicPr>
          <p:cNvPr id="3" name="Picture 2" descr="https://www.tribunapracy.by/wp-content/uploads/2019/01/e1512590906698-1000x600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428596" y="2214554"/>
            <a:ext cx="8096267" cy="46434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928662" y="1142984"/>
            <a:ext cx="76438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Ирина вместе с папой и братом Ваней, который на 4 года младше неё, катались на «ватрушке» с горки. Скольжение было прекрасным, и «ватрушка» спускалась с горки с возрастающей скоростью.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785794"/>
            <a:ext cx="73581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Прочитайте текст и выполните задания 1-4.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428736"/>
            <a:ext cx="83582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Какая причина заставляет «ватрушку» со всё возрастающей скоростью спускаться с горы? </a:t>
            </a:r>
          </a:p>
          <a:p>
            <a:pPr marL="457200" indent="-457200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Выберите один ответ.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214290"/>
            <a:ext cx="67866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905"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СНЕЖНАЯ  ГОРКА-КАТОК  </a:t>
            </a:r>
            <a:br>
              <a:rPr lang="ru-RU" sz="3600" b="1" dirty="0" smtClean="0">
                <a:ln w="1905"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0000CC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285784" y="3429000"/>
            <a:ext cx="80724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0" lvl="3" indent="-457200"/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Притяжение Земли. </a:t>
            </a:r>
          </a:p>
          <a:p>
            <a:pPr marL="1828800" lvl="3" indent="-457200"/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Атмосферное давление </a:t>
            </a:r>
          </a:p>
          <a:p>
            <a:pPr marL="1828800" lvl="3" indent="-457200"/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С) Движение ватрушки по инерции</a:t>
            </a:r>
          </a:p>
          <a:p>
            <a:pPr marL="1828800" lvl="3" indent="-457200"/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D) Трение между «ватрушкой» и снегом</a:t>
            </a:r>
          </a:p>
          <a:p>
            <a:pPr marL="1828800" lvl="3" indent="-457200"/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9" name="Picture 2" descr="https://im0-tub-ru.yandex.net/i?id=2d8793f00a9b63cfad7c45ea45739097-l&amp;ref=rim&amp;n=13&amp;w=1080&amp;h=1080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b="11628"/>
          <a:stretch>
            <a:fillRect/>
          </a:stretch>
        </p:blipFill>
        <p:spPr bwMode="auto">
          <a:xfrm>
            <a:off x="6286512" y="2428868"/>
            <a:ext cx="2071702" cy="18308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00166" y="214290"/>
            <a:ext cx="67866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905"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СНЕЖНАЯ  ГОРКА-КАТОК  </a:t>
            </a:r>
            <a:br>
              <a:rPr lang="ru-RU" sz="3600" b="1" dirty="0" smtClean="0">
                <a:ln w="1905"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0000C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2143116"/>
            <a:ext cx="78581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Какая причина заставляет «ватрушку» в конце концов останавливаться? 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Выберите один ответ.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/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928670"/>
            <a:ext cx="8572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 спуска с горы «ватрушка» ещё долго скользила по снегу, но в конце концов всё равно останавливалась.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1" descr="C:\Users\PC\Desktop\151_cont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786058"/>
            <a:ext cx="2643206" cy="2428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214282" y="2285992"/>
            <a:ext cx="75724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-285784" y="2928934"/>
            <a:ext cx="75724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Притяжение Земли. </a:t>
            </a:r>
          </a:p>
          <a:p>
            <a:pPr lvl="2"/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Атмосферное давление </a:t>
            </a:r>
          </a:p>
          <a:p>
            <a:pPr lvl="2"/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С) Движение ватрушки по инерции</a:t>
            </a:r>
          </a:p>
          <a:p>
            <a:pPr lvl="2"/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D)Трение между «ватрушкой» и снегом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214290"/>
            <a:ext cx="67866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905"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СНЕЖНАЯ  ГОРКА-КАТОК  </a:t>
            </a:r>
            <a:br>
              <a:rPr lang="ru-RU" sz="3600" b="1" dirty="0" smtClean="0">
                <a:ln w="1905"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0000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857232"/>
            <a:ext cx="864399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Вдоволь накатавшись, Ирина, Ваня и папа решили провести исследование. С горки сначала спустилась Ирина, потом с этого же места на той же горке съехал Ваня, а потом папа. Затем каждый из них спустился ещё два раза. При каждом спуске они отмечали, до какого места доехала «ватрушка».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5083932"/>
            <a:ext cx="86439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3. От какой величины, характеризующей пассажира, может зависеть расстояние, которое проезжает «ватрушка»? </a:t>
            </a:r>
          </a:p>
          <a:p>
            <a:pPr algn="just"/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Запишите название этой величины.</a:t>
            </a:r>
          </a:p>
          <a:p>
            <a:pPr algn="just"/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</a:t>
            </a:r>
            <a:endParaRPr lang="ru-RU" sz="24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AutoShape 3" descr="https://shkolazhizni.ru/img/content/i196/196147_o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3" name="AutoShape 5" descr="https://shkolazhizni.ru/img/content/i196/196147_o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Picture 3" descr="C:\Users\PC\Desktop\196147_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8024" y="2428868"/>
            <a:ext cx="3498752" cy="24437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074" name="AutoShape 2" descr="https://img.ladykupon.ru/max/p/4/nvi078rd7q4p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5" name="Picture 3" descr="C:\Users\PC\Desktop\nvi078rd7q4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5" y="2500306"/>
            <a:ext cx="3571900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214290"/>
            <a:ext cx="67866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905"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СНЕЖНАЯ  ГОРКА-КАТОК  </a:t>
            </a:r>
            <a:br>
              <a:rPr lang="ru-RU" sz="3600" b="1" dirty="0" smtClean="0">
                <a:ln w="1905"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0000CC"/>
              </a:solidFill>
            </a:endParaRPr>
          </a:p>
        </p:txBody>
      </p:sp>
      <p:sp>
        <p:nvSpPr>
          <p:cNvPr id="1026" name="AutoShape 2" descr="https://shkolazhizni.ru/img/content/i196/196147_o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857232"/>
            <a:ext cx="857256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Зачем каждый из участников исследования спустился с горки три раза?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Запишите свой ответ.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____________________________________________________________________________________________________________________________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PC\Desktop\3675040.jpg"/>
          <p:cNvPicPr>
            <a:picLocks noChangeAspect="1" noChangeArrowheads="1"/>
          </p:cNvPicPr>
          <p:nvPr/>
        </p:nvPicPr>
        <p:blipFill>
          <a:blip r:embed="rId2">
            <a:lum bright="10000" contrast="10000"/>
          </a:blip>
          <a:srcRect/>
          <a:stretch>
            <a:fillRect/>
          </a:stretch>
        </p:blipFill>
        <p:spPr bwMode="auto">
          <a:xfrm>
            <a:off x="1643042" y="2428868"/>
            <a:ext cx="5802799" cy="41169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C:\Users\PC\Desktop\bfaed93ec51de2e53f052a8ead9a818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1014419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00166" y="214290"/>
            <a:ext cx="67866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905"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СНЕЖНАЯ  ГОРКА-КАТОК  </a:t>
            </a:r>
            <a:br>
              <a:rPr lang="ru-RU" sz="3600" b="1" dirty="0" smtClean="0">
                <a:ln w="1905"/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366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16</cp:revision>
  <dcterms:created xsi:type="dcterms:W3CDTF">2021-01-14T18:51:10Z</dcterms:created>
  <dcterms:modified xsi:type="dcterms:W3CDTF">2021-01-17T09:31:42Z</dcterms:modified>
</cp:coreProperties>
</file>